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0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4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42728-718E-B6E5-FE2C-1605A7300D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8FFD371-EC3A-1EA0-F96F-4E0F913AA0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4D204F-7EA8-083E-0ADB-BCDCA4E9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D1F3-6147-4619-B907-1B3C991A3BE0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0579C5-2E02-5F91-2386-0EB6CEA8F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AB8532-7015-B5F9-5005-120BC31ED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B034-B205-45F5-BEF7-BAC534B34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29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4BA201-B0C9-2797-9A9B-90B903F87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3287B1A-781C-2023-97E8-9A4AADA658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2223F2-1F17-91AD-BFBC-C187EE227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D1F3-6147-4619-B907-1B3C991A3BE0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4148A5-AB78-4DA0-B7E5-0EC76B5B0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B1E384-5069-7C84-18F1-0A8598CC4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B034-B205-45F5-BEF7-BAC534B34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24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8A2E1E9-9E91-0519-4901-B23068D938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3F4125-29D9-007F-EFA8-3BEAE17B1D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51C983-B0FE-6581-2277-287BC2FB4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D1F3-6147-4619-B907-1B3C991A3BE0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023874-DAC0-AE06-EDD7-CFA54F23F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C2CD93-A9A9-4B80-1FC4-B8BC54055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B034-B205-45F5-BEF7-BAC534B34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028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35949-1277-4C54-A288-83A774535B37}" type="datetimeFigureOut">
              <a:rPr lang="ru-RU"/>
              <a:pPr>
                <a:defRPr/>
              </a:pPr>
              <a:t>13.04.2024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1A44B-1D26-4CE2-9E13-49FCE1FD19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649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C7F87-11CA-49F1-9E40-81E535B1DBBE}" type="datetimeFigureOut">
              <a:rPr lang="ru-RU"/>
              <a:pPr>
                <a:defRPr/>
              </a:pPr>
              <a:t>13.04.2024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5C26D-7E62-4013-B13D-FA6B36971A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700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4CCFA-33D9-4C2B-AC41-08937DEB3B17}" type="datetimeFigureOut">
              <a:rPr lang="ru-RU"/>
              <a:pPr>
                <a:defRPr/>
              </a:pPr>
              <a:t>13.04.2024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C949F-5840-4164-A4FF-4A9D810974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431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B1206-8340-427A-8C6D-CAD357FC3FF4}" type="datetimeFigureOut">
              <a:rPr lang="ru-RU"/>
              <a:pPr>
                <a:defRPr/>
              </a:pPr>
              <a:t>13.04.2024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C6A34-CBC1-4283-AC9E-532FC9FDA4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891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728FA-3982-488A-95D7-F201F64465A9}" type="datetimeFigureOut">
              <a:rPr lang="ru-RU"/>
              <a:pPr>
                <a:defRPr/>
              </a:pPr>
              <a:t>13.04.2024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93201-0F25-4E0A-9104-0CECFBE5A5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6721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848CB-D420-4DDB-8A31-1D6FCE5528C0}" type="datetimeFigureOut">
              <a:rPr lang="ru-RU"/>
              <a:pPr>
                <a:defRPr/>
              </a:pPr>
              <a:t>13.04.2024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7827C-5A96-4114-A2E0-D477A9CD99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149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627BE-6BC6-450B-9538-969DD036B66A}" type="datetimeFigureOut">
              <a:rPr lang="ru-RU"/>
              <a:pPr>
                <a:defRPr/>
              </a:pPr>
              <a:t>13.04.2024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9203E-28C5-4D57-AEAD-D8E1BE997A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263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1911F-F279-4F92-B8FF-1810265DB3A5}" type="datetimeFigureOut">
              <a:rPr lang="ru-RU"/>
              <a:pPr>
                <a:defRPr/>
              </a:pPr>
              <a:t>13.04.2024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ABFA5-AD4C-4CCB-9F62-B29234FFC9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416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3F6D12-1736-4BBC-C303-056E71645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DE566E-78B0-56DC-15A7-023F1D990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17F3A4-BDD3-DABC-21F9-6A0F515D5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D1F3-6147-4619-B907-1B3C991A3BE0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DD07ED-CDF4-0E15-806D-33A5531BC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DDFA7A-39A8-95A3-19E0-F591D6DBC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B034-B205-45F5-BEF7-BAC534B34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5750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AADA6-9AE2-40AD-8591-64702042C5EF}" type="datetimeFigureOut">
              <a:rPr lang="ru-RU"/>
              <a:pPr>
                <a:defRPr/>
              </a:pPr>
              <a:t>13.04.2024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4AB80-9A8C-431A-B1A0-DDB5A768A4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372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A481C-685D-4475-87F1-291F40AFC0FD}" type="datetimeFigureOut">
              <a:rPr lang="ru-RU"/>
              <a:pPr>
                <a:defRPr/>
              </a:pPr>
              <a:t>13.04.2024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5D510-C017-447C-9E20-FE1D6F3DD9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635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3B967-904F-4298-8F9C-47DA8263DFDD}" type="datetimeFigureOut">
              <a:rPr lang="ru-RU"/>
              <a:pPr>
                <a:defRPr/>
              </a:pPr>
              <a:t>13.04.2024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171C1-7A0E-4A9F-BC51-7E4278BB95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178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B53226-3F9E-1251-0374-BABEAD5FE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7D4E30-BBE4-6DD8-08D4-7C4AA3A40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E2F40F-2055-38DC-5A9F-EEA3B4B9A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D1F3-6147-4619-B907-1B3C991A3BE0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4CE355-FFB6-E069-2B38-89CBECB12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2DCB26-6AF4-E0FE-E851-6B770F71E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B034-B205-45F5-BEF7-BAC534B34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808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7268B3-11EC-DBE3-ABEA-D482B7BCF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03C6DF-2FC3-9282-6701-3E8F11A09A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5B9C4FC-5B5C-EADE-563C-B37F7E827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C19661-8382-27E0-F2ED-97AE43EC0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D1F3-6147-4619-B907-1B3C991A3BE0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336185-39E2-90E6-C5C4-6A265B587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34722E-ADEA-27A6-0205-71EB6AD63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B034-B205-45F5-BEF7-BAC534B34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912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2A05CE-F941-3853-4EA9-1B253EC53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52869A-5B0A-2934-C113-39AF6A405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A4C8C4-45E6-6884-1CC3-CB218EB3F0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546D2F3-8DA0-DC4F-BC52-9E1353B2B2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BF36D81-1AA5-DF58-8F84-FAF1B4D4BD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0B1F9B3-337E-23EF-668F-DB46E931F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D1F3-6147-4619-B907-1B3C991A3BE0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D07A86A-F184-1C1A-4F5B-DF5D1B81B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619D7DA-BA7A-032E-23D1-55F846742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B034-B205-45F5-BEF7-BAC534B34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861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07637F-5335-1DB8-8D2A-4CC9778A2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F53D8D7-2AE4-70F3-6145-8F287A53D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D1F3-6147-4619-B907-1B3C991A3BE0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10CE580-CA0D-B4DD-5749-51B55F78D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9B1D078-604D-43DD-31B5-B8EE9831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B034-B205-45F5-BEF7-BAC534B34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11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8D07EF1-CC9F-A2BA-28A5-FBC9C0241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D1F3-6147-4619-B907-1B3C991A3BE0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5EE650D-B5BA-69FE-4915-5B0F96C5A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0FEFB49-3F23-4D8F-D652-E8B8F573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B034-B205-45F5-BEF7-BAC534B34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115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969BB6-B6E5-3EB7-2797-F26B7EB39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E0CB08-C8A6-5CC2-0A7B-198E74E97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7EA6D44-5892-D9E4-A48B-144CF89484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97C9984-04B0-C193-A29A-6954B737D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D1F3-6147-4619-B907-1B3C991A3BE0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39BE50D-540C-110A-9B99-9D3CC2BFF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DB618B-DD73-038D-A74E-4B1003934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B034-B205-45F5-BEF7-BAC534B34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44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DCAF74-2D39-45F7-B29E-9DD428E53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700B0F6-A351-0261-E042-27CC39137A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1CB6943-F3F7-F6F0-5EDE-59739B642A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D600BF-99C6-BD4A-1467-562F5F7D9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D1F3-6147-4619-B907-1B3C991A3BE0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5775471-9D3D-84D9-002B-63AF4DE8B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1543A41-1EC0-6779-811A-F02021156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B034-B205-45F5-BEF7-BAC534B34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827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769A38-B5EF-0F34-2C9D-914FA64E2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BE13DFD-9DD3-A5B8-2370-D5629D07F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FAD030-AE28-A1A1-BDD0-3C5E8739DB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DD1F3-6147-4619-B907-1B3C991A3BE0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21784D-E3F2-3001-29BE-07430F26BA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8A0E5F-AFCD-F696-BDA2-814470A70D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9B034-B205-45F5-BEF7-BAC534B34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128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5596CE-16C4-42F5-96DA-AFA6F42F8C3B}" type="datetimeFigureOut">
              <a:rPr lang="ru-RU"/>
              <a:pPr>
                <a:defRPr/>
              </a:pPr>
              <a:t>13.04.2024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1CF551-AFB6-4AC8-8E06-E080533CEF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33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0"/>
            <a:ext cx="5867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accent2"/>
                </a:solidFill>
              </a:rPr>
              <a:t>Доскажи словечко</a:t>
            </a:r>
            <a:r>
              <a:rPr lang="ru-RU" sz="4000" b="1" dirty="0">
                <a:solidFill>
                  <a:schemeClr val="accent2"/>
                </a:solidFill>
              </a:rPr>
              <a:t>…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4295775" y="5589588"/>
            <a:ext cx="3048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4400" b="1" dirty="0">
                <a:solidFill>
                  <a:srgbClr val="C0504D"/>
                </a:solidFill>
                <a:latin typeface="Calibri"/>
                <a:cs typeface="Arial" charset="0"/>
              </a:rPr>
              <a:t>Молодец!</a:t>
            </a:r>
          </a:p>
        </p:txBody>
      </p:sp>
      <p:pic>
        <p:nvPicPr>
          <p:cNvPr id="6148" name="Рисунок 10" descr="тракторист(1).jp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03388" y="1"/>
            <a:ext cx="1655762" cy="2303463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pic>
        <p:nvPicPr>
          <p:cNvPr id="6149" name="Picture 6" descr="маляр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2E2D6"/>
              </a:clrFrom>
              <a:clrTo>
                <a:srgbClr val="E2E2D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371014" y="3789363"/>
            <a:ext cx="1296987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7" descr="плотник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76400" y="4648200"/>
            <a:ext cx="1981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99576" y="1989139"/>
            <a:ext cx="13684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3" descr="tu-160_pilot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6"/>
          <a:srcRect/>
          <a:stretch>
            <a:fillRect/>
          </a:stretch>
        </p:blipFill>
        <p:spPr>
          <a:xfrm>
            <a:off x="8832850" y="115888"/>
            <a:ext cx="1727200" cy="1873250"/>
          </a:xfrm>
          <a:noFill/>
        </p:spPr>
      </p:pic>
      <p:pic>
        <p:nvPicPr>
          <p:cNvPr id="6153" name="Picture 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1" y="2420939"/>
            <a:ext cx="1979613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10" descr="проф"/>
          <p:cNvPicPr>
            <a:picLocks noChangeAspect="1" noChangeArrowheads="1"/>
          </p:cNvPicPr>
          <p:nvPr/>
        </p:nvPicPr>
        <p:blipFill>
          <a:blip r:embed="rId8"/>
          <a:srcRect t="-14285"/>
          <a:stretch>
            <a:fillRect/>
          </a:stretch>
        </p:blipFill>
        <p:spPr bwMode="auto">
          <a:xfrm>
            <a:off x="7751764" y="4868863"/>
            <a:ext cx="13239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5" name="Text Box 14"/>
          <p:cNvSpPr txBox="1">
            <a:spLocks noChangeArrowheads="1"/>
          </p:cNvSpPr>
          <p:nvPr/>
        </p:nvSpPr>
        <p:spPr bwMode="auto">
          <a:xfrm>
            <a:off x="3287714" y="908050"/>
            <a:ext cx="40100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prstClr val="black"/>
                </a:solidFill>
                <a:latin typeface="Arial" charset="0"/>
                <a:cs typeface="Arial" charset="0"/>
              </a:rPr>
              <a:t>Самолетом правит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7319963" y="881064"/>
            <a:ext cx="14970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800000"/>
                </a:solidFill>
                <a:latin typeface="Arial" charset="0"/>
                <a:cs typeface="Arial" charset="0"/>
              </a:rPr>
              <a:t>пилот.</a:t>
            </a:r>
          </a:p>
        </p:txBody>
      </p:sp>
      <p:sp>
        <p:nvSpPr>
          <p:cNvPr id="6157" name="Text Box 16"/>
          <p:cNvSpPr txBox="1">
            <a:spLocks noChangeArrowheads="1"/>
          </p:cNvSpPr>
          <p:nvPr/>
        </p:nvSpPr>
        <p:spPr bwMode="auto">
          <a:xfrm>
            <a:off x="3216275" y="1412875"/>
            <a:ext cx="3117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prstClr val="black"/>
                </a:solidFill>
                <a:latin typeface="Arial" charset="0"/>
                <a:cs typeface="Arial" charset="0"/>
              </a:rPr>
              <a:t>Трактор водит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6383338" y="1412875"/>
            <a:ext cx="25384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800000"/>
                </a:solidFill>
                <a:latin typeface="Arial" charset="0"/>
                <a:cs typeface="Arial" charset="0"/>
              </a:rPr>
              <a:t>тракторист.</a:t>
            </a:r>
          </a:p>
        </p:txBody>
      </p:sp>
      <p:sp>
        <p:nvSpPr>
          <p:cNvPr id="2" name="Text Box 18"/>
          <p:cNvSpPr txBox="1">
            <a:spLocks noChangeArrowheads="1"/>
          </p:cNvSpPr>
          <p:nvPr/>
        </p:nvSpPr>
        <p:spPr bwMode="auto">
          <a:xfrm>
            <a:off x="3287714" y="1844675"/>
            <a:ext cx="36147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prstClr val="black"/>
                </a:solidFill>
                <a:latin typeface="Arial" charset="0"/>
                <a:cs typeface="Arial" charset="0"/>
              </a:rPr>
              <a:t>Стены выкрасил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6888164" y="1844675"/>
            <a:ext cx="1565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800000"/>
                </a:solidFill>
                <a:latin typeface="Arial" charset="0"/>
                <a:cs typeface="Arial" charset="0"/>
              </a:rPr>
              <a:t>маляр.</a:t>
            </a:r>
          </a:p>
        </p:txBody>
      </p:sp>
      <p:sp>
        <p:nvSpPr>
          <p:cNvPr id="3" name="Text Box 20"/>
          <p:cNvSpPr txBox="1">
            <a:spLocks noChangeArrowheads="1"/>
          </p:cNvSpPr>
          <p:nvPr/>
        </p:nvSpPr>
        <p:spPr bwMode="auto">
          <a:xfrm>
            <a:off x="3287714" y="2349500"/>
            <a:ext cx="3635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prstClr val="black"/>
                </a:solidFill>
                <a:latin typeface="Arial" charset="0"/>
                <a:cs typeface="Arial" charset="0"/>
              </a:rPr>
              <a:t>Доску выстругал</a:t>
            </a: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6959601" y="2349500"/>
            <a:ext cx="1711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800000"/>
                </a:solidFill>
                <a:latin typeface="Arial" charset="0"/>
                <a:cs typeface="Arial" charset="0"/>
              </a:rPr>
              <a:t>столяр.</a:t>
            </a: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3287713" y="2924175"/>
            <a:ext cx="42211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prstClr val="black"/>
                </a:solidFill>
                <a:latin typeface="Arial" charset="0"/>
                <a:cs typeface="Arial" charset="0"/>
              </a:rPr>
              <a:t>В доме свет провел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7464426" y="2924175"/>
            <a:ext cx="2106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800000"/>
                </a:solidFill>
                <a:latin typeface="Arial" charset="0"/>
                <a:cs typeface="Arial" charset="0"/>
              </a:rPr>
              <a:t>электрик.</a:t>
            </a:r>
          </a:p>
        </p:txBody>
      </p:sp>
      <p:sp>
        <p:nvSpPr>
          <p:cNvPr id="7" name="Text Box 24"/>
          <p:cNvSpPr txBox="1">
            <a:spLocks noChangeArrowheads="1"/>
          </p:cNvSpPr>
          <p:nvPr/>
        </p:nvSpPr>
        <p:spPr bwMode="auto">
          <a:xfrm>
            <a:off x="3287713" y="3500439"/>
            <a:ext cx="3816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prstClr val="black"/>
                </a:solidFill>
                <a:latin typeface="Arial" charset="0"/>
                <a:cs typeface="Arial" charset="0"/>
              </a:rPr>
              <a:t>В школе трудится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7104064" y="3500439"/>
            <a:ext cx="1939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800000"/>
                </a:solidFill>
                <a:latin typeface="Arial" charset="0"/>
                <a:cs typeface="Arial" charset="0"/>
              </a:rPr>
              <a:t>учитель.</a:t>
            </a:r>
          </a:p>
        </p:txBody>
      </p:sp>
      <p:sp>
        <p:nvSpPr>
          <p:cNvPr id="8" name="Text Box 26"/>
          <p:cNvSpPr txBox="1">
            <a:spLocks noChangeArrowheads="1"/>
          </p:cNvSpPr>
          <p:nvPr/>
        </p:nvSpPr>
        <p:spPr bwMode="auto">
          <a:xfrm>
            <a:off x="3287713" y="4076700"/>
            <a:ext cx="3765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prstClr val="black"/>
                </a:solidFill>
                <a:latin typeface="Arial" charset="0"/>
                <a:cs typeface="Arial" charset="0"/>
              </a:rPr>
              <a:t>В жаркой кузнице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7175501" y="4076700"/>
            <a:ext cx="16478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800000"/>
                </a:solidFill>
                <a:latin typeface="Arial" charset="0"/>
                <a:cs typeface="Arial" charset="0"/>
              </a:rPr>
              <a:t>кузнец.</a:t>
            </a:r>
          </a:p>
        </p:txBody>
      </p:sp>
      <p:sp>
        <p:nvSpPr>
          <p:cNvPr id="9" name="Text Box 28"/>
          <p:cNvSpPr txBox="1">
            <a:spLocks noChangeArrowheads="1"/>
          </p:cNvSpPr>
          <p:nvPr/>
        </p:nvSpPr>
        <p:spPr bwMode="auto">
          <a:xfrm>
            <a:off x="4440238" y="4652964"/>
            <a:ext cx="29003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prstClr val="black"/>
                </a:solidFill>
                <a:latin typeface="Arial" charset="0"/>
                <a:cs typeface="Arial" charset="0"/>
              </a:rPr>
              <a:t>Кто всё знает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159" grpId="0"/>
      <p:bldP spid="6161" grpId="0"/>
      <p:bldP spid="6163" grpId="0"/>
      <p:bldP spid="6165" grpId="0"/>
      <p:bldP spid="6167" grpId="0"/>
      <p:bldP spid="6169" grpId="0"/>
      <p:bldP spid="617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Широкоэкранный</PresentationFormat>
  <Paragraphs>17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1_Тема Office</vt:lpstr>
      <vt:lpstr>Доскажи словечко…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Доскажи словечко…</dc:title>
  <dc:creator>Елена Поварницына</dc:creator>
  <cp:lastModifiedBy>Subzero</cp:lastModifiedBy>
  <cp:revision>1</cp:revision>
  <dcterms:created xsi:type="dcterms:W3CDTF">2023-07-21T05:01:29Z</dcterms:created>
  <dcterms:modified xsi:type="dcterms:W3CDTF">2024-04-13T08:37:01Z</dcterms:modified>
</cp:coreProperties>
</file>